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9"/>
  </p:handoutMasterIdLst>
  <p:sldIdLst>
    <p:sldId id="259" r:id="rId3"/>
    <p:sldId id="289" r:id="rId5"/>
    <p:sldId id="261" r:id="rId6"/>
    <p:sldId id="308" r:id="rId7"/>
    <p:sldId id="279" r:id="rId8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37" userDrawn="1">
          <p15:clr>
            <a:srgbClr val="A4A3A4"/>
          </p15:clr>
        </p15:guide>
        <p15:guide id="3" pos="483" userDrawn="1">
          <p15:clr>
            <a:srgbClr val="A4A3A4"/>
          </p15:clr>
        </p15:guide>
        <p15:guide id="4" pos="7355" userDrawn="1">
          <p15:clr>
            <a:srgbClr val="A4A3A4"/>
          </p15:clr>
        </p15:guide>
        <p15:guide id="5" pos="3636" userDrawn="1">
          <p15:clr>
            <a:srgbClr val="A4A3A4"/>
          </p15:clr>
        </p15:guide>
      </p15:sldGuideLst>
    </p:ext>
  </p:extLst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handoutMaster" Target="handoutMasters/handoutMaster1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gs" Target="tags/tag13.xml"/><Relationship Id="rId13" Type="http://schemas.openxmlformats.org/officeDocument/2006/relationships/commentAuthors" Target="commentAuthors.xml"/><Relationship Id="rId12" Type="http://schemas.openxmlformats.org/officeDocument/2006/relationships/tableStyles" Target="tableStyles.xml"/><Relationship Id="rId11" Type="http://schemas.openxmlformats.org/officeDocument/2006/relationships/viewProps" Target="viewProps.xml"/><Relationship Id="rId10" Type="http://schemas.openxmlformats.org/officeDocument/2006/relationships/presProps" Target="presProps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tags" Target="../tags/tag6.xml"/><Relationship Id="rId8" Type="http://schemas.openxmlformats.org/officeDocument/2006/relationships/tags" Target="../tags/tag5.xml"/><Relationship Id="rId7" Type="http://schemas.openxmlformats.org/officeDocument/2006/relationships/image" Target="../media/image3.png"/><Relationship Id="rId6" Type="http://schemas.openxmlformats.org/officeDocument/2006/relationships/tags" Target="../tags/tag4.xml"/><Relationship Id="rId5" Type="http://schemas.openxmlformats.org/officeDocument/2006/relationships/image" Target="../media/image2.png"/><Relationship Id="rId4" Type="http://schemas.openxmlformats.org/officeDocument/2006/relationships/tags" Target="../tags/tag3.xml"/><Relationship Id="rId3" Type="http://schemas.openxmlformats.org/officeDocument/2006/relationships/image" Target="../media/image1.png"/><Relationship Id="rId2" Type="http://schemas.openxmlformats.org/officeDocument/2006/relationships/tags" Target="../tags/tag2.xml"/><Relationship Id="rId14" Type="http://schemas.openxmlformats.org/officeDocument/2006/relationships/notesSlide" Target="../notesSlides/notesSlide1.xml"/><Relationship Id="rId13" Type="http://schemas.openxmlformats.org/officeDocument/2006/relationships/slideLayout" Target="../slideLayouts/slideLayout2.xml"/><Relationship Id="rId12" Type="http://schemas.openxmlformats.org/officeDocument/2006/relationships/themeOverride" Target="../theme/themeOverride1.xml"/><Relationship Id="rId11" Type="http://schemas.openxmlformats.org/officeDocument/2006/relationships/tags" Target="../tags/tag7.xml"/><Relationship Id="rId10" Type="http://schemas.openxmlformats.org/officeDocument/2006/relationships/image" Target="../media/image4.png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8.xml"/><Relationship Id="rId1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2.xml"/><Relationship Id="rId4" Type="http://schemas.openxmlformats.org/officeDocument/2006/relationships/themeOverride" Target="../theme/themeOverride2.xml"/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2.xml"/><Relationship Id="rId2" Type="http://schemas.openxmlformats.org/officeDocument/2006/relationships/themeOverride" Target="../theme/themeOverride3.xml"/><Relationship Id="rId1" Type="http://schemas.openxmlformats.org/officeDocument/2006/relationships/tags" Target="../tags/tag11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2.xml"/><Relationship Id="rId2" Type="http://schemas.openxmlformats.org/officeDocument/2006/relationships/themeOverride" Target="../theme/themeOverride4.xml"/><Relationship Id="rId1" Type="http://schemas.openxmlformats.org/officeDocument/2006/relationships/tags" Target="../tags/tag12.xml"/></Relationships>
</file>

<file path=ppt/tags/tag13.xml><?xml version="1.0" encoding="utf-8"?>
<p:tagLst xmlns:p="http://schemas.openxmlformats.org/presentationml/2006/main">
  <p:tag name="ISPRING_PRESENTATION_TITLE" val="产品培训"/>
  <p:tag name="KSO_WPP_MARK_KEY" val="f266a48c-75f1-4d3e-abdb-06c875b14aa9"/>
</p:tagLst>
</file>